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29"/>
  </p:notesMasterIdLst>
  <p:sldIdLst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25" r:id="rId18"/>
    <p:sldId id="273" r:id="rId19"/>
    <p:sldId id="272" r:id="rId20"/>
    <p:sldId id="274" r:id="rId21"/>
    <p:sldId id="276" r:id="rId22"/>
    <p:sldId id="275" r:id="rId23"/>
    <p:sldId id="317" r:id="rId24"/>
    <p:sldId id="318" r:id="rId25"/>
    <p:sldId id="319" r:id="rId26"/>
    <p:sldId id="302" r:id="rId27"/>
    <p:sldId id="32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9982A-F39D-4FDB-A65D-ED19C6A7E4DF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0EADF-872A-472C-B0DF-00441226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3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691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48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64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61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37149-68CA-4E4B-8F35-4730A57B74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25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37149-68CA-4E4B-8F35-4730A57B74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6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06306" y="2552700"/>
            <a:ext cx="2365494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1285"/>
            <a:ext cx="1529651" cy="170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0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51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64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8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20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7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37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74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93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4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b="1" i="0" u="none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634865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F497D"/>
                </a:solidFill>
              </a:rPr>
              <a:t>North Carolina DHHS						</a:t>
            </a:r>
            <a:r>
              <a:rPr lang="en-US" sz="1000" baseline="0" dirty="0">
                <a:solidFill>
                  <a:srgbClr val="1F497D"/>
                </a:solidFill>
              </a:rPr>
              <a:t>                                                                                              </a:t>
            </a:r>
            <a:r>
              <a:rPr lang="en-US" sz="1000" dirty="0">
                <a:solidFill>
                  <a:srgbClr val="1F497D"/>
                </a:solidFill>
              </a:rPr>
              <a:t>HIV/STD/Hepatitis 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524680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17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28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>
                <a:solidFill>
                  <a:srgbClr val="1F497D"/>
                </a:solidFill>
              </a:rPr>
              <a:pPr/>
              <a:t>‹#›</a:t>
            </a:fld>
            <a:endParaRPr lang="en-US" sz="900">
              <a:solidFill>
                <a:srgbClr val="1F497D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79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800" b="1" i="1" baseline="0">
                <a:solidFill>
                  <a:schemeClr val="bg1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634865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F497D"/>
                </a:solidFill>
              </a:rPr>
              <a:t>North Carolina DHHS						</a:t>
            </a:r>
            <a:r>
              <a:rPr lang="en-US" sz="1000" baseline="0" dirty="0">
                <a:solidFill>
                  <a:srgbClr val="1F497D"/>
                </a:solidFill>
              </a:rPr>
              <a:t>               </a:t>
            </a:r>
            <a:r>
              <a:rPr lang="en-US" sz="1000" dirty="0">
                <a:solidFill>
                  <a:srgbClr val="1F497D"/>
                </a:solidFill>
              </a:rPr>
              <a:t>HIV/STD/Hepatitis</a:t>
            </a:r>
            <a:r>
              <a:rPr lang="en-US" sz="1000" baseline="0" dirty="0">
                <a:solidFill>
                  <a:srgbClr val="1F497D"/>
                </a:solidFill>
              </a:rPr>
              <a:t> </a:t>
            </a:r>
            <a:r>
              <a:rPr lang="en-US" sz="1000" dirty="0">
                <a:solidFill>
                  <a:srgbClr val="1F497D"/>
                </a:solidFill>
              </a:rPr>
              <a:t>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543027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43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2555592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1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45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53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6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4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3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92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99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22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55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93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58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73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23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9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258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42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68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25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08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07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163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>
                <a:solidFill>
                  <a:srgbClr val="1F497D"/>
                </a:solidFill>
              </a:rPr>
              <a:pPr/>
              <a:t>‹#›</a:t>
            </a:fld>
            <a:endParaRPr lang="en-US" sz="900">
              <a:solidFill>
                <a:srgbClr val="1F497D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654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757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4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8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9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0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0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0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3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667000"/>
            <a:ext cx="6291708" cy="713497"/>
          </a:xfrm>
        </p:spPr>
        <p:txBody>
          <a:bodyPr>
            <a:no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HIV Epidemiology in </a:t>
            </a:r>
            <a:br>
              <a:rPr lang="en-US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North Carolina</a:t>
            </a:r>
            <a:br>
              <a:rPr lang="en-US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2688" y="3733800"/>
            <a:ext cx="5906865" cy="799289"/>
          </a:xfrm>
        </p:spPr>
        <p:txBody>
          <a:bodyPr>
            <a:no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November 2018</a:t>
            </a:r>
          </a:p>
          <a:p>
            <a:r>
              <a:rPr lang="en-US" sz="1000" dirty="0">
                <a:latin typeface="Calibri" panose="020F0502020204030204" pitchFamily="34" charset="0"/>
              </a:rPr>
              <a:t>North Carolina Division of Public Health/Epidemiology Section/Communicable Disease Branch</a:t>
            </a:r>
          </a:p>
          <a:p>
            <a:r>
              <a:rPr lang="en-US" sz="1000" dirty="0">
                <a:latin typeface="Calibri" panose="020F0502020204030204" pitchFamily="34" charset="0"/>
              </a:rPr>
              <a:t>HIV/STD/Hepatitis 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2165687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10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962C87-C743-4FF0-B370-7C213601F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" y="1287624"/>
            <a:ext cx="8687553" cy="5063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4E0ED0-D266-4E95-8612-3520A6896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6" y="0"/>
            <a:ext cx="7888908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5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11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64DE5E-14AF-44A9-83A2-B7D64563E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009" y="1360579"/>
            <a:ext cx="8725359" cy="4758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16721F-ED56-4A57-8756-4F309DE5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43" y="69058"/>
            <a:ext cx="8053514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21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12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54D43B-31B7-4CA0-9EF1-478B27C81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1" y="1201445"/>
            <a:ext cx="8509337" cy="5157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08D996-106F-4288-8CAE-041A546A0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6" y="0"/>
            <a:ext cx="7888908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6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13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E598D9-DA5F-48B9-8427-12AE6AB0E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2" y="1213645"/>
            <a:ext cx="9035055" cy="4999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08453B-6E25-44E4-9AAD-4D8AAC3CB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5" y="0"/>
            <a:ext cx="7888908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90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875" y="609600"/>
            <a:ext cx="8858250" cy="894952"/>
          </a:xfrm>
        </p:spPr>
        <p:txBody>
          <a:bodyPr>
            <a:normAutofit/>
          </a:bodyPr>
          <a:lstStyle/>
          <a:p>
            <a:r>
              <a:rPr lang="en-US" sz="3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HIV EXPOSURE (HIERARCHICAL RISK)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34865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North Carolina DHHS							    HIV/STD 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3554653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15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71B29C-22D3-4CBF-944C-7EC74908C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" y="69058"/>
            <a:ext cx="8428109" cy="65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67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16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A5CEC-D699-4456-993A-1495CF4C5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" y="0"/>
            <a:ext cx="8174182" cy="649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19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17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328B4-167B-4CC3-8091-EE0B97195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51" y="1525379"/>
            <a:ext cx="8417719" cy="4846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DDB9D1-C8F6-47FC-8D72-644336A97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30" y="69058"/>
            <a:ext cx="7943776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18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524C52-4CA9-448E-A6AD-AE84A3BA3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" y="1338936"/>
            <a:ext cx="9035055" cy="4999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C00476-14D5-4BFB-93F0-08E043569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6" y="69058"/>
            <a:ext cx="7888908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21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19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CC4A31-4187-4436-80CA-3A24C17C9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2" y="1338936"/>
            <a:ext cx="9035055" cy="4999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AD5D2D-AA60-40DA-A42B-49E88C6F9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6" y="69058"/>
            <a:ext cx="7888908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9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875" y="609600"/>
            <a:ext cx="8858250" cy="894952"/>
          </a:xfrm>
        </p:spPr>
        <p:txBody>
          <a:bodyPr>
            <a:normAutofit fontScale="90000"/>
          </a:bodyPr>
          <a:lstStyle/>
          <a:p>
            <a:r>
              <a:rPr lang="en-US" sz="3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HIV PREVALANCE IN NORTH CAROLINA, 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34865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North Carolina DHHS					</a:t>
            </a:r>
            <a:r>
              <a:rPr lang="en-US" sz="1000" dirty="0">
                <a:solidFill>
                  <a:srgbClr val="1F497D"/>
                </a:solidFill>
                <a:latin typeface="Arial"/>
              </a:rPr>
              <a:t>	            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HIV/STD/Hepatitis 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3913831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20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058E6F-1707-4E88-8DEA-90BD114DB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" y="1136606"/>
            <a:ext cx="9035055" cy="5157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CE2D2C-5194-4DE5-8CD9-D23FB519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43" y="69058"/>
            <a:ext cx="840711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90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21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C8CB6-E935-4AD3-8D77-3EFD2EA57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53" y="69058"/>
            <a:ext cx="8504657" cy="1341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F2BB96-FFFB-42B8-9BFC-2B8E096A4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2" y="1118114"/>
            <a:ext cx="9035055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93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22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Diagnosis of HIV (HIV and AIDS within 6 months)</a:t>
            </a:r>
          </a:p>
        </p:txBody>
      </p:sp>
    </p:spTree>
    <p:extLst>
      <p:ext uri="{BB962C8B-B14F-4D97-AF65-F5344CB8AC3E}">
        <p14:creationId xmlns:p14="http://schemas.microsoft.com/office/powerpoint/2010/main" val="1356606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23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711AE-A4D1-4E70-ADBE-6D5F13EA5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01" y="0"/>
            <a:ext cx="7888908" cy="1560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17395-B44E-4AA8-93D6-5DF8D184C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5835"/>
            <a:ext cx="9035055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22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24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930CD-EDD1-4B14-B23D-5868FE8B7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4395"/>
            <a:ext cx="9144000" cy="4593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CA21AF-A00B-4EEF-B595-4D2D2554D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40" y="123684"/>
            <a:ext cx="821812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85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25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HIV AND HEPATITIS B AND 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34865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F497D"/>
                </a:solidFill>
              </a:rPr>
              <a:t>North Carolina DHHS							    HIV/STD 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593128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5950" y="-1267"/>
            <a:ext cx="7886700" cy="1061245"/>
          </a:xfrm>
        </p:spPr>
        <p:txBody>
          <a:bodyPr>
            <a:normAutofit/>
          </a:bodyPr>
          <a:lstStyle/>
          <a:p>
            <a:r>
              <a:rPr lang="en-US" sz="3200" dirty="0"/>
              <a:t>HIV and Hepatitis B and C* Co-infection as of 12/31/2017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26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F790FB-7823-4937-8FEE-B855AC3DC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52" y="1059978"/>
            <a:ext cx="6828995" cy="533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8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3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0679F-8D72-4271-A281-28755E71F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1" y="1267516"/>
            <a:ext cx="8608298" cy="4499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3C304C-0D79-47CD-8218-5D3142A40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8" y="5590484"/>
            <a:ext cx="8425402" cy="810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C743D2-4DCC-4754-9BA4-67FEF7AAD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46" y="69058"/>
            <a:ext cx="7888908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6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4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909D25-B4AF-405F-BE06-B6EDC4BB0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57" y="1159672"/>
            <a:ext cx="8305693" cy="4925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896422-3FE3-4650-A35F-E67254BB2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43" y="0"/>
            <a:ext cx="8053514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7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875" y="609600"/>
            <a:ext cx="8858250" cy="894952"/>
          </a:xfrm>
        </p:spPr>
        <p:txBody>
          <a:bodyPr>
            <a:normAutofit fontScale="90000"/>
          </a:bodyPr>
          <a:lstStyle/>
          <a:p>
            <a:r>
              <a:rPr lang="en-US" sz="3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NEWLY DIAGNOSED HIV IN NORTH CAROLINA 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34865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North Carolina DHHS							    HIV/STD 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86940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6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478E4B-AAAC-45E9-925F-D1D198D35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" y="1211855"/>
            <a:ext cx="8591694" cy="50918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134A60-C343-4792-9906-FDDE3DE26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02" y="84348"/>
            <a:ext cx="7949873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4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4642" y="199011"/>
            <a:ext cx="7886700" cy="1061245"/>
          </a:xfrm>
        </p:spPr>
        <p:txBody>
          <a:bodyPr>
            <a:noAutofit/>
          </a:bodyPr>
          <a:lstStyle/>
          <a:p>
            <a:r>
              <a:rPr lang="en-US" sz="2800" b="1" i="0" dirty="0">
                <a:latin typeface="Candara" panose="020E0502030303020204" pitchFamily="34" charset="0"/>
              </a:rPr>
              <a:t>Gender Distribution of Newly Diagnosed Adult/Adolescent (13 years and older) </a:t>
            </a:r>
            <a:br>
              <a:rPr lang="en-US" sz="2800" b="1" i="0" dirty="0">
                <a:latin typeface="Candara" panose="020E0502030303020204" pitchFamily="34" charset="0"/>
              </a:rPr>
            </a:br>
            <a:r>
              <a:rPr lang="en-US" sz="2800" b="1" i="0" dirty="0">
                <a:latin typeface="Candara" panose="020E0502030303020204" pitchFamily="34" charset="0"/>
              </a:rPr>
              <a:t>HIV North Carolina, 2017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0B008B-8CFB-4FCC-B89E-8A6293702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23" y="1260256"/>
            <a:ext cx="8687553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8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C72654-561C-4E81-9351-6E6185EF9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23" y="1436914"/>
            <a:ext cx="8687553" cy="49028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13EF01-5711-4DDA-B3B7-985E7F93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97" y="0"/>
            <a:ext cx="7888908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2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9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A200C6-4A00-4A41-80AB-15513E2A3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" y="1481719"/>
            <a:ext cx="8687553" cy="4880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769FD1-EB3F-43F0-BAED-1276BCC6F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26" y="69058"/>
            <a:ext cx="7888908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2285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132</Words>
  <Application>Microsoft Office PowerPoint</Application>
  <PresentationFormat>On-screen Show (4:3)</PresentationFormat>
  <Paragraphs>47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Candara</vt:lpstr>
      <vt:lpstr>Times New Roman</vt:lpstr>
      <vt:lpstr>2_Office Theme</vt:lpstr>
      <vt:lpstr>3_Office Theme</vt:lpstr>
      <vt:lpstr>HIV Epidemiology in  North Carolina 2017</vt:lpstr>
      <vt:lpstr>HIV PREVALANCE IN NORTH CAROLINA, 2017</vt:lpstr>
      <vt:lpstr>PowerPoint Presentation</vt:lpstr>
      <vt:lpstr>PowerPoint Presentation</vt:lpstr>
      <vt:lpstr>NEWLY DIAGNOSED HIV IN NORTH CAROLINA 2017</vt:lpstr>
      <vt:lpstr>PowerPoint Presentation</vt:lpstr>
      <vt:lpstr>Gender Distribution of Newly Diagnosed Adult/Adolescent (13 years and older)  HIV North Carolina,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HIV EXPOSURE (HIERARCHICAL RISK)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Late Diagnosis of HIV (HIV and AIDS within 6 months)</vt:lpstr>
      <vt:lpstr>PowerPoint Presentation</vt:lpstr>
      <vt:lpstr>PowerPoint Presentation</vt:lpstr>
      <vt:lpstr>HIV AND HEPATITIS B AND C</vt:lpstr>
      <vt:lpstr>HIV and Hepatitis B and C* Co-infection as of 12/31/2017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Epidemiology in  North Carolina 2016</dc:title>
  <dc:creator>Adams, Nicole</dc:creator>
  <cp:lastModifiedBy>Adams, Nicole</cp:lastModifiedBy>
  <cp:revision>39</cp:revision>
  <dcterms:created xsi:type="dcterms:W3CDTF">2017-08-16T12:26:42Z</dcterms:created>
  <dcterms:modified xsi:type="dcterms:W3CDTF">2018-11-06T14:32:05Z</dcterms:modified>
</cp:coreProperties>
</file>